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sldIdLst>
    <p:sldId id="256" r:id="rId2"/>
    <p:sldId id="257" r:id="rId3"/>
    <p:sldId id="279" r:id="rId4"/>
    <p:sldId id="280" r:id="rId5"/>
    <p:sldId id="282" r:id="rId6"/>
    <p:sldId id="283" r:id="rId7"/>
    <p:sldId id="284" r:id="rId8"/>
    <p:sldId id="285" r:id="rId9"/>
    <p:sldId id="286" r:id="rId10"/>
    <p:sldId id="296" r:id="rId11"/>
    <p:sldId id="297" r:id="rId12"/>
    <p:sldId id="298" r:id="rId13"/>
    <p:sldId id="299" r:id="rId14"/>
    <p:sldId id="287" r:id="rId15"/>
    <p:sldId id="288" r:id="rId16"/>
    <p:sldId id="289" r:id="rId17"/>
    <p:sldId id="291" r:id="rId18"/>
    <p:sldId id="293" r:id="rId19"/>
    <p:sldId id="294" r:id="rId20"/>
    <p:sldId id="295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9B94D"/>
    <a:srgbClr val="FF046F"/>
    <a:srgbClr val="A304A5"/>
    <a:srgbClr val="FB8738"/>
    <a:srgbClr val="4C7AD2"/>
    <a:srgbClr val="CD0504"/>
    <a:srgbClr val="A503A4"/>
    <a:srgbClr val="332792"/>
    <a:srgbClr val="320694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848"/>
    <p:restoredTop sz="94666"/>
  </p:normalViewPr>
  <p:slideViewPr>
    <p:cSldViewPr snapToGrid="0">
      <p:cViewPr varScale="1">
        <p:scale>
          <a:sx n="108" d="100"/>
          <a:sy n="108" d="100"/>
        </p:scale>
        <p:origin x="1236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8883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9987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01959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8250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09842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1862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7170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45956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04436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6356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638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81BF2-BD13-47D3-9405-868924861165}" type="datetimeFigureOut">
              <a:rPr lang="ru-RU" smtClean="0"/>
              <a:pPr/>
              <a:t>09.08.2022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A1E01-01CA-456F-B056-7AD412F0B8C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1725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7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F699C-9005-4C50-9C2F-E36988A72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899" y="2599412"/>
            <a:ext cx="10337397" cy="1759728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МОБИЛЬНЫЙ ТЕХНОПАРК «КВАНТОРИУМ»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8" y="907847"/>
            <a:ext cx="3881954" cy="657002"/>
          </a:xfrm>
          <a:prstGeom prst="rect">
            <a:avLst/>
          </a:prstGeom>
        </p:spPr>
      </p:pic>
      <p:sp>
        <p:nvSpPr>
          <p:cNvPr id="17" name="Заголовок 1">
            <a:extLst>
              <a:ext uri="{FF2B5EF4-FFF2-40B4-BE49-F238E27FC236}">
                <a16:creationId xmlns:a16="http://schemas.microsoft.com/office/drawing/2014/main" id="{BDFF699C-9005-4C50-9C2F-E36988A72344}"/>
              </a:ext>
            </a:extLst>
          </p:cNvPr>
          <p:cNvSpPr txBox="1">
            <a:spLocks/>
          </p:cNvSpPr>
          <p:nvPr/>
        </p:nvSpPr>
        <p:spPr>
          <a:xfrm>
            <a:off x="1480008" y="5393703"/>
            <a:ext cx="2512992" cy="52163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18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855" y="-25026"/>
            <a:ext cx="2933746" cy="243232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b="29255"/>
          <a:stretch/>
        </p:blipFill>
        <p:spPr>
          <a:xfrm>
            <a:off x="-9237" y="6114472"/>
            <a:ext cx="800099" cy="748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77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1" y="291295"/>
            <a:ext cx="6770946" cy="230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Мероприятия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9FFEA3F-C7FF-4F91-B5AE-21319E79EA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37" y="665824"/>
            <a:ext cx="5521911" cy="414143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3DECE3-3D6D-4F32-AB99-D59CB09A79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5294" y="918468"/>
            <a:ext cx="5207493" cy="5207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7109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1" y="291295"/>
            <a:ext cx="6770946" cy="230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Мероприятия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E1C1977-0222-4234-A7C7-999306968C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1" y="745724"/>
            <a:ext cx="6407705" cy="360433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E18814-7B24-430B-AF24-62F1BD58E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293" y="1711077"/>
            <a:ext cx="6400799" cy="4268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028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0" y="291295"/>
            <a:ext cx="9704273" cy="230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Семинары для педагогов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E068D9B-DFBF-459C-8F06-324C6CFCBE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80" y="804039"/>
            <a:ext cx="3764317" cy="501908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80518A-489E-4C07-A58C-80A99254D6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408" y="804039"/>
            <a:ext cx="6692118" cy="5019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287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780" y="291295"/>
            <a:ext cx="9704273" cy="23083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Семинары для педагогов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3265548-1B84-44A3-9886-231EB023A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845" y="768614"/>
            <a:ext cx="5378940" cy="403420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B3A6E11-255F-4A4D-80B3-D90EA4C32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3513" y="1207687"/>
            <a:ext cx="6344144" cy="4758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01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0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Преподавательский состав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7010"/>
            <a:ext cx="11098161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Работники «Мобильного технопарка «Кванториум» являются штатными сотрудниками КОГОАУ ДО «Центр технического творчества».</a:t>
            </a: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FDF56FE-4C64-424D-B315-76F8266649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512" y="2212256"/>
            <a:ext cx="4970488" cy="372786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B3E9E1E-B6EF-47E8-8C1E-5AA4AF677F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4572" y="2212257"/>
            <a:ext cx="4970488" cy="3727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36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548269"/>
            <a:ext cx="10513734" cy="76237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Штат сотрудников мобильного «Кванториума»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4046704"/>
            <a:ext cx="10340009" cy="2080423"/>
          </a:xfrm>
        </p:spPr>
        <p:txBody>
          <a:bodyPr>
            <a:noAutofit/>
          </a:bodyPr>
          <a:lstStyle/>
          <a:p>
            <a:pPr marL="0" indent="0">
              <a:lnSpc>
                <a:spcPts val="2800"/>
              </a:lnSpc>
              <a:buNone/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Мобильный технопарк «Кванториум» осуществляет работу на базе одной агломерации на протяжении 12 дней (с понедельника по субботу включительно). </a:t>
            </a:r>
          </a:p>
          <a:p>
            <a:pPr marL="0" indent="0">
              <a:lnSpc>
                <a:spcPts val="2800"/>
              </a:lnSpc>
              <a:buNone/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В первую половину дня на базе мобильного технопарка «Кванториум» реализуется проект «Урок технологии», во вторую - дополнительные общеразвивающие программы естественнонаучной и технической направленностей.</a:t>
            </a: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593382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36375" y="6446234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60315" y="1364144"/>
            <a:ext cx="3706238" cy="5642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27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 команды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126477" y="1364144"/>
            <a:ext cx="6001966" cy="5642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27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6 педагогов дополнительного образования 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060315" y="3088527"/>
            <a:ext cx="3706238" cy="5642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27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2 учебные недели занятий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126477" y="3088527"/>
            <a:ext cx="6001966" cy="564204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3279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3 выезда в каждую агломерацию 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 txBox="1">
            <a:spLocks/>
          </p:cNvSpPr>
          <p:nvPr/>
        </p:nvSpPr>
        <p:spPr>
          <a:xfrm>
            <a:off x="925994" y="2250495"/>
            <a:ext cx="10513734" cy="7623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График работы</a:t>
            </a:r>
          </a:p>
        </p:txBody>
      </p:sp>
    </p:spTree>
    <p:extLst>
      <p:ext uri="{BB962C8B-B14F-4D97-AF65-F5344CB8AC3E}">
        <p14:creationId xmlns:p14="http://schemas.microsoft.com/office/powerpoint/2010/main" val="632526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3734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Аудитория мобильного технопарка «Кванториум»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098628"/>
            <a:ext cx="7872318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1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Целевой аудиторией «Мобильного технопарка «Кванториум» являются обучающиеся 5 - 11 классов</a:t>
            </a:r>
          </a:p>
          <a:p>
            <a:pPr>
              <a:lnSpc>
                <a:spcPts val="3100"/>
              </a:lnSpc>
            </a:pPr>
            <a:r>
              <a:rPr lang="ru-RU" sz="21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Уроки «Технологии» в классах по согласованию со школой</a:t>
            </a:r>
          </a:p>
          <a:p>
            <a:pPr>
              <a:lnSpc>
                <a:spcPts val="3100"/>
              </a:lnSpc>
            </a:pPr>
            <a:r>
              <a:rPr lang="ru-RU" sz="21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6-11 класс - дополнительные общеразвивающие программы естественнонаучной и технической направленностей</a:t>
            </a:r>
          </a:p>
          <a:p>
            <a:pPr>
              <a:lnSpc>
                <a:spcPts val="3100"/>
              </a:lnSpc>
            </a:pPr>
            <a:r>
              <a:rPr lang="ru-RU" sz="21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Количество обучающихся в группе дополнительного образования – 12-14 человек </a:t>
            </a: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7" name="Picture 6" descr="http://a-a-ah.com/data/event/m1/m1-70/70346/article/5a9516ebd0f7c966336653.jpg">
            <a:extLst>
              <a:ext uri="{FF2B5EF4-FFF2-40B4-BE49-F238E27FC236}">
                <a16:creationId xmlns:a16="http://schemas.microsoft.com/office/drawing/2014/main" id="{FE99C732-F991-E340-B7BE-B90324CC1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83" r="16982"/>
          <a:stretch/>
        </p:blipFill>
        <p:spPr bwMode="auto">
          <a:xfrm>
            <a:off x="8990835" y="2615292"/>
            <a:ext cx="2865283" cy="29714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7120857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133" y="240365"/>
            <a:ext cx="10513734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Образовательные учреждения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7" y="1589793"/>
            <a:ext cx="10340009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dirty="0"/>
              <a:t>КОГОБУ СШ с УИОП </a:t>
            </a:r>
            <a:r>
              <a:rPr lang="ru-RU" dirty="0" err="1"/>
              <a:t>пгт</a:t>
            </a:r>
            <a:r>
              <a:rPr lang="ru-RU" dirty="0"/>
              <a:t> Юрья</a:t>
            </a:r>
          </a:p>
          <a:p>
            <a:pPr>
              <a:lnSpc>
                <a:spcPts val="3100"/>
              </a:lnSpc>
            </a:pPr>
            <a:r>
              <a:rPr lang="ru-RU" dirty="0"/>
              <a:t>КОГОБУ СШ с УИОП </a:t>
            </a:r>
            <a:r>
              <a:rPr lang="ru-RU" dirty="0" err="1"/>
              <a:t>пгт</a:t>
            </a:r>
            <a:r>
              <a:rPr lang="ru-RU" dirty="0"/>
              <a:t> Нагорск</a:t>
            </a:r>
          </a:p>
          <a:p>
            <a:pPr>
              <a:lnSpc>
                <a:spcPts val="3100"/>
              </a:lnSpc>
            </a:pPr>
            <a:r>
              <a:rPr lang="ru-RU" dirty="0"/>
              <a:t>КОГОАУ гимназия г. Уржума</a:t>
            </a:r>
          </a:p>
          <a:p>
            <a:pPr>
              <a:lnSpc>
                <a:spcPts val="3100"/>
              </a:lnSpc>
            </a:pPr>
            <a:r>
              <a:rPr lang="ru-RU" dirty="0"/>
              <a:t>КОГОБУ СШ с УИОП </a:t>
            </a:r>
            <a:r>
              <a:rPr lang="ru-RU" dirty="0" err="1"/>
              <a:t>пгт</a:t>
            </a:r>
            <a:r>
              <a:rPr lang="ru-RU" dirty="0"/>
              <a:t> </a:t>
            </a:r>
            <a:r>
              <a:rPr lang="ru-RU" dirty="0" err="1"/>
              <a:t>Фаленки</a:t>
            </a:r>
            <a:endParaRPr lang="ru-RU" dirty="0"/>
          </a:p>
          <a:p>
            <a:pPr>
              <a:lnSpc>
                <a:spcPts val="3100"/>
              </a:lnSpc>
            </a:pPr>
            <a:r>
              <a:rPr lang="ru-RU" dirty="0"/>
              <a:t>КОГОБУ СШ с УИОП </a:t>
            </a:r>
            <a:r>
              <a:rPr lang="ru-RU" dirty="0" err="1"/>
              <a:t>пгт</a:t>
            </a:r>
            <a:r>
              <a:rPr lang="ru-RU" dirty="0"/>
              <a:t> Ленинское</a:t>
            </a:r>
          </a:p>
          <a:p>
            <a:pPr>
              <a:lnSpc>
                <a:spcPts val="3100"/>
              </a:lnSpc>
            </a:pPr>
            <a:r>
              <a:rPr lang="ru-RU" dirty="0"/>
              <a:t>КОГОБУ СШ г. Мураши</a:t>
            </a: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4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8" name="Picture 8" descr="http://www.mvestnik.ru/mvfoto/2018/04/24/pnv_0206.jpg">
            <a:extLst>
              <a:ext uri="{FF2B5EF4-FFF2-40B4-BE49-F238E27FC236}">
                <a16:creationId xmlns:a16="http://schemas.microsoft.com/office/drawing/2014/main" id="{1728C3F6-6B4F-C942-BE64-E49BD8650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1833" y="1703349"/>
            <a:ext cx="3574170" cy="26806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1538" y="4211171"/>
            <a:ext cx="1816980" cy="185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151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3734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Для работы мобильного «Кванториума» необходимо: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276272"/>
            <a:ext cx="10340009" cy="3918952"/>
          </a:xfrm>
        </p:spPr>
        <p:txBody>
          <a:bodyPr>
            <a:noAutofit/>
          </a:bodyPr>
          <a:lstStyle/>
          <a:p>
            <a:pPr>
              <a:lnSpc>
                <a:spcPts val="2500"/>
              </a:lnSpc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охраняемая площадка для передвижной лаборатории</a:t>
            </a:r>
          </a:p>
          <a:p>
            <a:pPr>
              <a:lnSpc>
                <a:spcPts val="2500"/>
              </a:lnSpc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3 учебных помещения площадью не менее 6 кв.м на 1 человека и освещенностью в соответствии с СанПиН, имеющие оборудованные мебелью рабочие места для педагога (1 место) и обучающихся (12-14 мест)</a:t>
            </a:r>
          </a:p>
          <a:p>
            <a:pPr>
              <a:lnSpc>
                <a:spcPts val="2500"/>
              </a:lnSpc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устойчивое интернет-соединение, электрическая проводка для подключения оборудования внутри помещений (напряжение 220 В) и в передвижной части мобильного технопарка «Кванториум» (напряжение 220 В, мощность не менее 4 кВт)</a:t>
            </a:r>
          </a:p>
          <a:p>
            <a:pPr>
              <a:lnSpc>
                <a:spcPts val="2500"/>
              </a:lnSpc>
            </a:pPr>
            <a:r>
              <a:rPr lang="ru-RU" sz="20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места проживания педагогов технопарка</a:t>
            </a: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326576905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7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8" y="907847"/>
            <a:ext cx="3881954" cy="6570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855" y="-25026"/>
            <a:ext cx="2933746" cy="243232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b="29255"/>
          <a:stretch/>
        </p:blipFill>
        <p:spPr>
          <a:xfrm>
            <a:off x="-9237" y="6114472"/>
            <a:ext cx="800099" cy="748145"/>
          </a:xfrm>
          <a:prstGeom prst="rect">
            <a:avLst/>
          </a:prstGeom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 txBox="1">
            <a:spLocks/>
          </p:cNvSpPr>
          <p:nvPr/>
        </p:nvSpPr>
        <p:spPr>
          <a:xfrm>
            <a:off x="1370899" y="1659085"/>
            <a:ext cx="10340009" cy="444595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2500"/>
              </a:lnSpc>
            </a:pPr>
            <a:r>
              <a:rPr lang="ru-RU" sz="20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Контактная информация:</a:t>
            </a:r>
          </a:p>
          <a:p>
            <a:pPr algn="l">
              <a:lnSpc>
                <a:spcPts val="2500"/>
              </a:lnSpc>
            </a:pP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Пивоваров Ярослав Александрович, директор КОГОАУ ДО ЦТТ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8-8332-45-07-01 </a:t>
            </a: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//</a:t>
            </a: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8-922-919-20-79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kvant43@kvant43.ru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kvant43.ru</a:t>
            </a:r>
          </a:p>
          <a:p>
            <a:pPr algn="l">
              <a:lnSpc>
                <a:spcPts val="2500"/>
              </a:lnSpc>
            </a:pPr>
            <a:endParaRPr lang="ru-RU" sz="2000" b="1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2500"/>
              </a:lnSpc>
            </a:pPr>
            <a:r>
              <a:rPr lang="ru-RU" sz="2000" b="1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Балыбердина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Екатерина Сергеевна, заведующая МТ «</a:t>
            </a:r>
            <a:r>
              <a:rPr lang="ru-RU" sz="2000" b="1" dirty="0" err="1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Кванториум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»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8-8332-45-57-12 </a:t>
            </a: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// 8-919-520-05-10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kvant43@kvant43.ru  //  balyberdina@kvant43.ru</a:t>
            </a:r>
          </a:p>
          <a:p>
            <a:pPr algn="l">
              <a:lnSpc>
                <a:spcPts val="2500"/>
              </a:lnSpc>
            </a:pPr>
            <a:r>
              <a:rPr lang="en-US" sz="2000" b="1" dirty="0">
                <a:solidFill>
                  <a:schemeClr val="bg1"/>
                </a:solidFill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    kvant43.ru</a:t>
            </a:r>
            <a:endParaRPr lang="ru-RU" sz="2000" b="1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algn="l">
              <a:lnSpc>
                <a:spcPts val="2500"/>
              </a:lnSpc>
            </a:pPr>
            <a:endParaRPr lang="ru-RU" b="1" dirty="0">
              <a:solidFill>
                <a:schemeClr val="bg1"/>
              </a:solidFill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algn="just"/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29" y="2607841"/>
            <a:ext cx="234698" cy="234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956" y="3042062"/>
            <a:ext cx="255134" cy="25513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629" y="3496719"/>
            <a:ext cx="256658" cy="25665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BEBB692-E823-9443-9525-ACFCF4CBAE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7" y="4819116"/>
            <a:ext cx="234698" cy="23469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933289C-9772-9E43-9426-C3F36A4E14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974" y="5253337"/>
            <a:ext cx="255134" cy="255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C076DCAD-8469-3844-A6FC-4954501042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647" y="5707994"/>
            <a:ext cx="256658" cy="25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170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Стратегические цели создания </a:t>
            </a:r>
            <a:b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мобильного технопарка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503958"/>
            <a:ext cx="10340009" cy="3700994"/>
          </a:xfrm>
        </p:spPr>
        <p:txBody>
          <a:bodyPr>
            <a:no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В целях реализации мероприятий федерального проекта «Успех каждого ребенка» национального проекта «Образование», утвержденного президиумом Совета при Президенте РФ по стратегическому развитию и национальным проектам (протокол от 3 сентября 2018 года N 10) в ряде регионов России, характеризующихся значимым количеством удаленных поселений и сельских школ, проводятся работы по организации детских мобильных технопарков. </a:t>
            </a: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2329989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3279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FF699C-9005-4C50-9C2F-E36988A723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0899" y="3123190"/>
            <a:ext cx="10337397" cy="1048460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ru-RU" sz="4800" b="1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СПАСИБО ЗА ВНИМАНИЕ!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008" y="907847"/>
            <a:ext cx="3881954" cy="657002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03855" y="-25026"/>
            <a:ext cx="2933746" cy="2432323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42" b="29255"/>
          <a:stretch/>
        </p:blipFill>
        <p:spPr>
          <a:xfrm>
            <a:off x="-9237" y="6114472"/>
            <a:ext cx="800099" cy="748145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1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chemeClr val="bg1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1551601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Цель создания мобильного технопарка «Кванториум» – 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370530"/>
            <a:ext cx="7035977" cy="3366864"/>
          </a:xfrm>
        </p:spPr>
        <p:txBody>
          <a:bodyPr>
            <a:noAutofit/>
          </a:bodyPr>
          <a:lstStyle/>
          <a:p>
            <a:pPr marL="0" indent="0">
              <a:lnSpc>
                <a:spcPts val="3100"/>
              </a:lnSpc>
              <a:buNone/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организация стабильной многоуровневой системы дополнительного образования обучающихся региона и реализация современных дополнительных общеобразовательных программ технической и естественнонаучной направленности, ориентированная на увеличение количества детей, вовлеченных в техническое творчество.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7" name="Picture 2" descr="https://www.business-vector.info/wp-content/uploads/2018/11/kvantor.jpg">
            <a:extLst>
              <a:ext uri="{FF2B5EF4-FFF2-40B4-BE49-F238E27FC236}">
                <a16:creationId xmlns:a16="http://schemas.microsoft.com/office/drawing/2014/main" id="{B4DD52BF-95D0-7949-B65E-F1A0AB133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9" r="16111"/>
          <a:stretch/>
        </p:blipFill>
        <p:spPr bwMode="auto">
          <a:xfrm>
            <a:off x="8331557" y="2537596"/>
            <a:ext cx="3386294" cy="3032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21797613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76" y="270973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Задачи мобильного технопарка: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9876" y="1473551"/>
            <a:ext cx="10340009" cy="4232599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создание условий, обеспечивающих развитие мотивации и способностей подрастающего поколения к техническому и естественнонаучному творчеству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стимулирование интереса учащихся к сфере инноваций и высоких технологий, поддержка талантливых детей, вовлечение их в научно-техническое творчество и популяризация престижных инженерных профессий среди молодежи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развитие навыков практического решения актуальных инженерно-технических задач с использованием инновационного оборудования и программного обеспечения</a:t>
            </a: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5107576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5600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Задачи мобильного технопарка: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309398"/>
            <a:ext cx="10340009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развитие сетевой инфраструктуры дополнительного образования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реализация нового поколения дополнительных общеобразовательных программ технической и естественнонаучной направленности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внедрение нового содержания и технологий дополнительного образования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формирование и развитие общекультурных компетенций учащихся</a:t>
            </a:r>
          </a:p>
          <a:p>
            <a:pPr>
              <a:lnSpc>
                <a:spcPts val="3100"/>
              </a:lnSpc>
            </a:pPr>
            <a:endParaRPr lang="ru-RU" sz="2400" b="1" dirty="0">
              <a:latin typeface="Microsoft YaHei Light" panose="020B0502040204020203" pitchFamily="34" charset="-122"/>
              <a:ea typeface="Microsoft YaHei Light" panose="020B0502040204020203" pitchFamily="34" charset="-122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1648766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3734" cy="1325563"/>
          </a:xfrm>
        </p:spPr>
        <p:txBody>
          <a:bodyPr/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Мобильный технопарк «Кванториум» осуществляет: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494230"/>
            <a:ext cx="10340009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обучение по предметной области «Технология»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обучение по дополнительным общеразвивающим программам естественнонаучной и технической направленностей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организацию, проведение олимпиад, конференций, семинаров, совещаний, круглых столов, тренингов, мастер-классов и других массовых мероприятий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дистанционное сопровождение реализации детских проектов</a:t>
            </a: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1333979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7169" y="0"/>
            <a:ext cx="11039027" cy="1325563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Мобильный технопарк «</a:t>
            </a:r>
            <a:r>
              <a:rPr lang="ru-RU" sz="2400" dirty="0" err="1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Кванториум</a:t>
            </a:r>
            <a:r>
              <a:rPr lang="ru-RU" sz="2400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» - передвижная «лаборатория» оснащенная высокотехнологичным оборудованием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D51D95-FF16-4BC9-BEC1-E7C3F617BC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142" y="1109691"/>
            <a:ext cx="7449968" cy="4966645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CFD49BC-2DD3-4F8D-AB99-4E20E984675D}"/>
              </a:ext>
            </a:extLst>
          </p:cNvPr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2674ACB-CBA4-4563-9978-9F22244C61B5}"/>
              </a:ext>
            </a:extLst>
          </p:cNvPr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</p:spTree>
    <p:extLst>
      <p:ext uri="{BB962C8B-B14F-4D97-AF65-F5344CB8AC3E}">
        <p14:creationId xmlns:p14="http://schemas.microsoft.com/office/powerpoint/2010/main" val="33261672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787" y="677322"/>
            <a:ext cx="11464413" cy="1325563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Оборудование </a:t>
            </a:r>
            <a:b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</a:br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«Мобильного технопарка «Кванториум»: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94" y="2494230"/>
            <a:ext cx="10340009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шлем виртуальной реальности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очки дополненной реальности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квадрокоптер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3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D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принтер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лазерный гравёр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фрезерный станок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и многое другое</a:t>
            </a: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80365E0A-0733-4C22-B3C8-B64A9950B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044102"/>
            <a:ext cx="5948516" cy="396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87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3CAAC0-3673-4CC2-B01C-045A497085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5994" y="677322"/>
            <a:ext cx="10513734" cy="1676260"/>
          </a:xfrm>
        </p:spPr>
        <p:txBody>
          <a:bodyPr>
            <a:normAutofit/>
          </a:bodyPr>
          <a:lstStyle/>
          <a:p>
            <a:r>
              <a:rPr lang="ru-RU" b="1" dirty="0">
                <a:solidFill>
                  <a:srgbClr val="332792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  <a:cs typeface="Times New Roman" panose="02020603050405020304" pitchFamily="18" charset="0"/>
              </a:rPr>
              <a:t>Направления деятельности мобильного технопарка: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098A37-A124-467B-B82F-B85B005F47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6960" y="2457446"/>
            <a:ext cx="7508001" cy="3700994"/>
          </a:xfrm>
        </p:spPr>
        <p:txBody>
          <a:bodyPr>
            <a:noAutofit/>
          </a:bodyPr>
          <a:lstStyle/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виртуальная и дополненная реальность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информационные технологии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геоинформационные технологии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аэротехнологии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промышленная робототехника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/</a:t>
            </a:r>
            <a:r>
              <a:rPr lang="en-US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промышленный дизайн (промдизайн)</a:t>
            </a:r>
          </a:p>
          <a:p>
            <a:pPr>
              <a:lnSpc>
                <a:spcPts val="3100"/>
              </a:lnSpc>
            </a:pPr>
            <a:r>
              <a:rPr lang="ru-RU" sz="2400" b="1" dirty="0">
                <a:latin typeface="Microsoft YaHei Light" panose="020B0502040204020203" pitchFamily="34" charset="-122"/>
                <a:ea typeface="Microsoft YaHei Light" panose="020B0502040204020203" pitchFamily="34" charset="-122"/>
                <a:cs typeface="Times New Roman" panose="02020603050405020304" pitchFamily="18" charset="0"/>
              </a:rPr>
              <a:t>хайтек</a:t>
            </a:r>
          </a:p>
          <a:p>
            <a:pPr marL="0" indent="0" algn="just">
              <a:buNone/>
            </a:pPr>
            <a:endParaRPr lang="ru-RU" sz="2800" b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515927" y="6197597"/>
            <a:ext cx="3676073" cy="45719"/>
          </a:xfrm>
          <a:prstGeom prst="rect">
            <a:avLst/>
          </a:prstGeom>
          <a:solidFill>
            <a:srgbClr val="3327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7222727" y="6105040"/>
            <a:ext cx="121126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#</a:t>
            </a:r>
            <a:r>
              <a:rPr lang="ru-RU" sz="900" dirty="0">
                <a:solidFill>
                  <a:srgbClr val="332792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КВАНТОРИУМ43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00E41FA-86FC-5041-9740-81B9D774E2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518" y="2457446"/>
            <a:ext cx="3283799" cy="3190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01080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1314</TotalTime>
  <Words>684</Words>
  <Application>Microsoft Office PowerPoint</Application>
  <PresentationFormat>Широкоэкранный</PresentationFormat>
  <Paragraphs>97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8" baseType="lpstr">
      <vt:lpstr>Microsoft YaHei</vt:lpstr>
      <vt:lpstr>Microsoft YaHei Light</vt:lpstr>
      <vt:lpstr>Microsoft YaHei UI</vt:lpstr>
      <vt:lpstr>Arial</vt:lpstr>
      <vt:lpstr>Calibri</vt:lpstr>
      <vt:lpstr>Calibri Light</vt:lpstr>
      <vt:lpstr>Times New Roman</vt:lpstr>
      <vt:lpstr>Тема Office</vt:lpstr>
      <vt:lpstr>МОБИЛЬНЫЙ ТЕХНОПАРК «КВАНТОРИУМ»</vt:lpstr>
      <vt:lpstr>Стратегические цели создания  мобильного технопарка </vt:lpstr>
      <vt:lpstr>Цель создания мобильного технопарка «Кванториум» –  </vt:lpstr>
      <vt:lpstr>Задачи мобильного технопарка:</vt:lpstr>
      <vt:lpstr>Задачи мобильного технопарка:</vt:lpstr>
      <vt:lpstr>Мобильный технопарк «Кванториум» осуществляет:</vt:lpstr>
      <vt:lpstr>Мобильный технопарк «Кванториум» - передвижная «лаборатория» оснащенная высокотехнологичным оборудованием</vt:lpstr>
      <vt:lpstr>Оборудование  «Мобильного технопарка «Кванториум»:</vt:lpstr>
      <vt:lpstr>Направления деятельности мобильного технопарка:</vt:lpstr>
      <vt:lpstr>Мероприятия </vt:lpstr>
      <vt:lpstr>Мероприятия </vt:lpstr>
      <vt:lpstr>Семинары для педагогов</vt:lpstr>
      <vt:lpstr>Семинары для педагогов</vt:lpstr>
      <vt:lpstr>Преподавательский состав </vt:lpstr>
      <vt:lpstr>Штат сотрудников мобильного «Кванториума»</vt:lpstr>
      <vt:lpstr>Аудитория мобильного технопарка «Кванториум»</vt:lpstr>
      <vt:lpstr>Образовательные учреждения</vt:lpstr>
      <vt:lpstr>Для работы мобильного «Кванториума» необходимо: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Мобильный технопарк «Кванториум»</dc:title>
  <dc:creator>balyberdina</dc:creator>
  <cp:lastModifiedBy>Балыбердина</cp:lastModifiedBy>
  <cp:revision>78</cp:revision>
  <cp:lastPrinted>2020-08-19T08:55:38Z</cp:lastPrinted>
  <dcterms:created xsi:type="dcterms:W3CDTF">2020-04-20T05:11:59Z</dcterms:created>
  <dcterms:modified xsi:type="dcterms:W3CDTF">2022-08-09T08:44:16Z</dcterms:modified>
</cp:coreProperties>
</file>