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7D2A59-BF0D-4D10-B261-2AEAAAEA5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204CA-1015-4FCA-8F1C-BD98E4A01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7AD1F-7286-4B0F-B64C-7D99FF030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85F81-0195-40BF-A5A4-70CAD63DF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B9BDF-0980-42CB-B6FD-0336B3CF5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1265B-AF18-421A-9BBB-F54399A3D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E9189-FFC8-49A1-A6A1-8307FA6A4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A766E-84CE-4354-A36E-617CEAD2F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DDD3A-8051-4310-BE4A-9B5FEF629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41F41-BD7E-43CE-B6A1-489CDDDF3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0F808-03B0-41ED-9B34-FE2AE335E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258673-8DF1-4EA8-AE18-5A6E25D74E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Государственные символы – гордость России</a:t>
            </a:r>
            <a:endParaRPr lang="ru-R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ктябрь-декабрь 2022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821" y="948559"/>
            <a:ext cx="8705467" cy="4525963"/>
          </a:xfrm>
        </p:spPr>
        <p:txBody>
          <a:bodyPr/>
          <a:lstStyle/>
          <a:p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Все государственные символы 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обозначают 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государство, которому принадлежат. В принципе, герб, флаг и гимн играют ту же роль, что и название страны – их задача сообщать, какая именно страна ими 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владеет. 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Из значения государственных символов, как способов обозначения стран, и происходит то уважение, которое испытывают люди к своим гербам, флагам и гимнам. Воздавать почести государственным символам – значит воздавать почести владеющей ими стране.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352" y="1263869"/>
            <a:ext cx="8673936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Понимание значения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гражданских символов (государственная символика России, своего региона); </a:t>
            </a: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Проявление уважения и ценностного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отношение к символам России; </a:t>
            </a: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Проявление интереса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к познанию истории и культуры России, своего края, своего народа и других народов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352819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199" y="45331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Фотоконкурс </a:t>
            </a:r>
            <a:br>
              <a:rPr lang="ru-RU" dirty="0" smtClean="0"/>
            </a:br>
            <a:r>
              <a:rPr lang="ru-RU" dirty="0" smtClean="0"/>
              <a:t>«Предметы у меня дома, где размещён герб России»</a:t>
            </a:r>
            <a:endParaRPr lang="ru-RU" dirty="0"/>
          </a:p>
        </p:txBody>
      </p:sp>
      <p:pic>
        <p:nvPicPr>
          <p:cNvPr id="1026" name="Picture 2" descr="https://sun9-north.userapi.com/sun9-84/s/v1/ig2/DpWZXe1NPQM5eFz-o8QHD6xkNR-zT4jeGgdsMNhqXc9AEjF0x2RZTch7MJmeWpN7vnp2dyWjOVxcM1bsSOMugeZb.jpg?size=1600x120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r="14609"/>
          <a:stretch/>
        </p:blipFill>
        <p:spPr bwMode="auto">
          <a:xfrm>
            <a:off x="228920" y="2102083"/>
            <a:ext cx="2566220" cy="27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west.userapi.com/sun9-2/s/v1/ig2/iHNFVq3JpErOeV4uYzESimFYCL5B3XAovugMLtGubLvJSs95Vx9sfWJgOCMTNb0YySw6D9g5ks9QD4j-N8_w_7N2.jpg?size=1200x160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02" y="2102083"/>
            <a:ext cx="3001297" cy="40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east.userapi.com/sun9-30/s/v1/ig2/a6aN1x0iTL-nriWsfAmEt3kHKAB1--JtOvPNgoWjbKpm1Sucvw8Ce1rAnG5nUcpvr8YxNMCq0MoO4tyzwUGIjfBD.jpg?size=1200x160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89" y="3318955"/>
            <a:ext cx="2510913" cy="33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7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Интерактивные перемены для учащихся 1-4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727" y="1629697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Ребята вспоминали, что изображено не гербе России и собирали паззлы с изображением двуглавого орла.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https://sun9-east.userapi.com/sun9-21/s/v1/ig2/-BTDA7jfFzWnhlZ4aMAhfXByMzVWze8SBsJq3NIMsAKh91q0h_jOkeW3EsTV1eRNl1scCAwC1ztFvRvH1FjCDOya.jpg?size=1600x1066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" y="3333136"/>
            <a:ext cx="2589958" cy="17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west.userapi.com/sun9-13/s/v1/ig2/-jrIf9cwbksthj5jzhEc0-veawkgYuIjIK6WHhh-0vDD2Y_eNSTXTJ0A4JnhqSeOQiSjpIayYtR_Rur7u4dYMcIw.jpg?size=900x160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64" y="2679290"/>
            <a:ext cx="2350524" cy="41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west.userapi.com/sun9-3/s/v1/ig2/10xmgqHr1qnBXmTjn7nkX1xquFEBJVXHpOoY3-L4lqGvCntz-xezeF7i0FXfHd1SqD4utbK-3e5TXFZw5eslmmlF.jpg?size=1600x1066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74" y="4098593"/>
            <a:ext cx="2882110" cy="19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6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Онлайн-викторина «Что я знаю о конституции?»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2" y="2013155"/>
            <a:ext cx="491926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5" y="2013155"/>
            <a:ext cx="3227027" cy="2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Районная интеллектуальная игра «Конституция РФ»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551" y="164114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</a:t>
            </a:r>
            <a:r>
              <a:rPr lang="ru-RU" dirty="0" smtClean="0"/>
              <a:t>нтеллектуальная </a:t>
            </a:r>
            <a:r>
              <a:rPr lang="ru-RU" dirty="0"/>
              <a:t>игра на знание Конституции Российской Федерации для учеников 8-11 классов.</a:t>
            </a:r>
            <a:endParaRPr lang="ru-RU" dirty="0"/>
          </a:p>
        </p:txBody>
      </p:sp>
      <p:pic>
        <p:nvPicPr>
          <p:cNvPr id="3074" name="Picture 2" descr="https://sun9-west.userapi.com/sun9-5/s/v1/ig2/UhcoQFVmgRtPyLTjxbEhuOKANoH1EBsuJZW8gatcl1KbHswDZcNmYll4Gl3p_EgKCWbYk_IFXenA_1E8Ipg2cHAM.jpg?size=2560x1707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15"/>
            <a:ext cx="2840616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north.userapi.com/sun9-77/s/v1/ig2/CNsrsG6OUDxXkqU0P_F6n9IyPbRGv57-2kDzciVr8wWbaAomiCDg0OoGoxOjnaX1sAMTJXla3Ed0BVYkZh1CqvmC.jpg?size=2560x1707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27502"/>
          <a:stretch/>
        </p:blipFill>
        <p:spPr bwMode="auto">
          <a:xfrm>
            <a:off x="3693286" y="3868128"/>
            <a:ext cx="4955865" cy="258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8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знаний учеников школы о государственных символах РФ;</a:t>
            </a:r>
          </a:p>
          <a:p>
            <a:r>
              <a:rPr lang="ru-RU" dirty="0" smtClean="0"/>
              <a:t>Проявление интереса к познанию культуры и законов России;</a:t>
            </a:r>
          </a:p>
          <a:p>
            <a:r>
              <a:rPr lang="ru-RU" dirty="0" smtClean="0"/>
              <a:t>Укрепление гражданской позиции.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65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12" y="1417638"/>
            <a:ext cx="9031288" cy="4525963"/>
          </a:xfrm>
        </p:spPr>
        <p:txBody>
          <a:bodyPr/>
          <a:lstStyle/>
          <a:p>
            <a:r>
              <a:rPr lang="ru-R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Государственная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u-R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символика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является частью истории и культуры страны. </a:t>
            </a:r>
            <a:r>
              <a:rPr lang="ru-R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Символы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объединяют народ в нацию, придают ему государственность. Почитание своих </a:t>
            </a:r>
            <a:r>
              <a:rPr lang="ru-RU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символов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 является проявлением гражданской позиции. 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https://sun3.tele2-nn.userapi.com/s/v1/ig2/xjdRjhoaC4Y3rmvOUsPVD4d4i-_YZl3eUc1bqzFDEKcmi0HwxP3nWcVCZrW1nbjE4iUO2s9VJrDvZ4HMTTa1Ur1x.jpg?size=2560x1707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41" y="3380659"/>
            <a:ext cx="4296414" cy="28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8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201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Office Theme</vt:lpstr>
      <vt:lpstr>Государственные символы – гордость России</vt:lpstr>
      <vt:lpstr>Актуальность</vt:lpstr>
      <vt:lpstr>Цель и задачи</vt:lpstr>
      <vt:lpstr>Фотоконкурс  «Предметы у меня дома, где размещён герб России»</vt:lpstr>
      <vt:lpstr>Интерактивные перемены для учащихся 1-4 классов</vt:lpstr>
      <vt:lpstr>Онлайн-викторина «Что я знаю о конституции?»</vt:lpstr>
      <vt:lpstr>Районная интеллектуальная игра «Конституция РФ»</vt:lpstr>
      <vt:lpstr>Результаты проекта</vt:lpstr>
      <vt:lpstr>Презентация PowerPoint</vt:lpstr>
    </vt:vector>
  </TitlesOfParts>
  <Company>Indezine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Geetesh Bajaj</dc:creator>
  <cp:lastModifiedBy>Крупина Мария Александровна</cp:lastModifiedBy>
  <cp:revision>7</cp:revision>
  <dcterms:created xsi:type="dcterms:W3CDTF">2007-01-11T04:55:26Z</dcterms:created>
  <dcterms:modified xsi:type="dcterms:W3CDTF">2022-12-25T23:06:27Z</dcterms:modified>
</cp:coreProperties>
</file>