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8" d="100"/>
          <a:sy n="48" d="100"/>
        </p:scale>
        <p:origin x="47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3F9CF-2D49-4FE6-8F7C-6BCC56329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20436B-B3F5-45D2-B819-7B88C7738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184DB-E60E-4D54-B702-044CE798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320D5-CD31-426E-9488-5D37E0B3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7AF98E-3452-4001-A4F5-604CC5A9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6A52A7-C112-4E44-A7D1-2A8238AFA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2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78C40-B88E-417B-9584-564CD89A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78D14F-FAA4-47DD-8627-CC85C3C2F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8CEBD5-04C1-43C4-8FD7-2B75F1DC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D4C23-F1E4-4856-B129-B06CE200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366EDE-0C5C-4669-A46A-865418D4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0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D2D7DA-31F2-4D9F-B70E-51C9151C6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CC10C9-83E5-4DBD-BF76-D2E73EDE2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7C974-AD19-4FB9-B000-F697EEA0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646E6-0599-4C47-BA17-00867558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B1864-B4D2-483C-973D-50344EAA4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3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2D8A9-241A-460B-A28D-5B0D1A21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77E100-C4EC-4EAB-B23C-AC65A86FC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C1B779-054A-4286-8C55-725F1B6B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83932-34DF-42EF-BFF0-67FAC010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05395-A6AF-44C2-9651-33A8CD90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0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7FE6E-159E-4AF0-A76A-5A75DB7D6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D26675-BC61-4BE9-8F60-D0BA21BEB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D61E5-96F8-4AED-8447-69BC78F3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22780-DD9B-4FD3-B624-4B164912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7F71DB-8D11-4C59-B1E0-A504F06E4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5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93FE9-9A39-45AA-87AF-159AD54E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8265E-D765-4DE9-9423-22198FAD6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D56C48-35CF-41AA-B72F-837832926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B72535-374D-415E-9650-53F123C7F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CF2710-8C64-48D1-89EC-8229530E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8F1238-D72E-46C7-857C-CFB7B28D1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0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0B2E1-EE1E-44D5-B101-1AA84220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E1F173-F006-40DC-BF84-7BF65027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684880-35C3-4DAD-B933-661F27490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77AC74-27D5-41B5-B103-2BFDD2AA5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C44689-EA18-432E-93C6-E6ECC35DC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9364B2-2CA1-417F-B72B-5DC0CD72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3C06B3-1105-40E2-AA48-D73B904C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088AA0-97DF-4B5D-8CE0-469E2A13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3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8D45E-2D30-4D70-AC90-6B4F8867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FC9350-F7E0-4A5E-A916-2174DB331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55DA02-BAE8-42F8-90A3-344502C4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1E5AA5-885A-4D1B-83CC-E9ABE235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0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CCB4AD-189A-4A7F-978C-2BB31E31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A3318D-AD45-44AF-AA7C-7EB0D1364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CF0066-B0AE-4DC3-8F5A-12CCBA87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5FA7C-B9FC-4463-B092-B1D493B7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0BBBA-49C5-433B-856E-64711E46C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4C92C9-0084-4A7B-9D4A-3A19F0628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9A8567-1471-4DA7-96DC-0B86A6DB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8273AD-17FF-4D80-BBD9-BF2EF224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F5D6FE-788E-4103-87BD-D52C431E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7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5F776-6BFE-421C-87DC-DCD8C7FF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255AC5-2C18-48F4-8869-2A288BCAC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DC1D36-875A-499F-BE66-E4F5BC3FF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B66F9F-E823-40A1-BA24-DCD1892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E630-7AA5-4A6D-B1C7-005174976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CD5CC-5C1E-4B85-A473-EC3E0060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0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24664-3D28-4884-B3A9-3C62DCA1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B2BEE9-2196-40D7-B96B-7A18896D1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027DBB-D0AA-455C-81F3-D69F21B27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E9E01-7061-4C61-BE27-08F361BFDF57}" type="datetimeFigureOut">
              <a:rPr lang="ru-RU" smtClean="0"/>
              <a:t>26.12.2022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B39A89-4D10-40D9-9B51-B54B41265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A1965-E3EF-4366-BB37-98AA46E24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0321-8C0B-4B54-AEC4-18316055EB7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8B7A34-9B44-4672-911A-0DAFA5A6DA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FBBF9-9314-475A-9B44-F80A0A8C6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4545" y="2276910"/>
            <a:ext cx="5061527" cy="2387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A0172A"/>
                </a:solidFill>
                <a:latin typeface="+mn-lt"/>
              </a:rPr>
              <a:t>Подготовка к Новому Году</a:t>
            </a:r>
            <a:endParaRPr lang="ru-RU" sz="5400" b="1" dirty="0">
              <a:solidFill>
                <a:srgbClr val="A0172A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4F3F80-32C4-40D6-B284-8BA025F09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4545" y="4756585"/>
            <a:ext cx="5061527" cy="1655762"/>
          </a:xfrm>
        </p:spPr>
        <p:txBody>
          <a:bodyPr/>
          <a:lstStyle/>
          <a:p>
            <a:r>
              <a:rPr lang="ru-RU" dirty="0" smtClean="0"/>
              <a:t>Декабрь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51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Новый Год – самый любимый праздник всех детей. Время, когда все мы немного верим в чудеса и сказки. Задача взрослых – создать эту сказку для ребят.</a:t>
            </a:r>
          </a:p>
          <a:p>
            <a:r>
              <a:rPr lang="ru-RU" dirty="0"/>
              <a:t>Фойе, коридоры, классы – это места, которые ежедневно видят дети. То, что должно создавать положительный настрой на учёбу и творческую деятельность. Интерьер школьных помещений отражает в своём оформлении неразрывную связь школы с жизнью отражает главные события. Создадим новогоднее настроение нашим ребятам с помощью </a:t>
            </a:r>
            <a:r>
              <a:rPr lang="ru-RU" dirty="0" smtClean="0"/>
              <a:t>социокультурного проекта «Подготовка к Новому году»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7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Цель: </a:t>
            </a:r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в образовательном учреждении условий комфорта и доброжелательности для реализации интеллектуального и творческого </a:t>
            </a:r>
            <a:r>
              <a:rPr lang="ru-RU" dirty="0" smtClean="0"/>
              <a:t>потенциала детей.</a:t>
            </a:r>
            <a:endParaRPr lang="ru-RU" dirty="0"/>
          </a:p>
          <a:p>
            <a:pPr marL="0" indent="0">
              <a:buNone/>
            </a:pPr>
            <a:r>
              <a:rPr lang="ru-RU" b="1" u="sng" dirty="0" smtClean="0"/>
              <a:t>Задачи</a:t>
            </a:r>
            <a:r>
              <a:rPr lang="ru-RU" b="1" u="sng" dirty="0"/>
              <a:t>:</a:t>
            </a:r>
            <a:endParaRPr lang="ru-RU" dirty="0"/>
          </a:p>
          <a:p>
            <a:r>
              <a:rPr lang="ru-RU" dirty="0"/>
              <a:t>1. Объединение </a:t>
            </a:r>
            <a:r>
              <a:rPr lang="ru-RU" dirty="0" smtClean="0"/>
              <a:t>усилий, </a:t>
            </a:r>
            <a:r>
              <a:rPr lang="ru-RU" dirty="0"/>
              <a:t>направленных на благоустройство и эстетическое оформление школы.</a:t>
            </a:r>
          </a:p>
          <a:p>
            <a:r>
              <a:rPr lang="ru-RU" dirty="0"/>
              <a:t>2. Укрепление имиджа школы в глазах общественности.</a:t>
            </a:r>
          </a:p>
          <a:p>
            <a:r>
              <a:rPr lang="ru-RU" dirty="0"/>
              <a:t>3. Воспитание у учащихся эстетического вкуса и трудолюбия.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41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66" y="4340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Адвент</a:t>
            </a:r>
            <a:r>
              <a:rPr lang="ru-RU" dirty="0" smtClean="0"/>
              <a:t>-календарь </a:t>
            </a:r>
            <a:br>
              <a:rPr lang="ru-RU" dirty="0" smtClean="0"/>
            </a:br>
            <a:r>
              <a:rPr lang="ru-RU" dirty="0" smtClean="0"/>
              <a:t>для учеников 1-4 классов</a:t>
            </a:r>
            <a:br>
              <a:rPr lang="ru-RU" dirty="0" smtClean="0"/>
            </a:br>
            <a:r>
              <a:rPr lang="ru-RU" dirty="0" smtClean="0"/>
              <a:t>«Ожидание Нового Года»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368" y="1941127"/>
            <a:ext cx="10515600" cy="4351338"/>
          </a:xfrm>
        </p:spPr>
        <p:txBody>
          <a:bodyPr/>
          <a:lstStyle/>
          <a:p>
            <a:r>
              <a:rPr lang="ru-RU" dirty="0" smtClean="0"/>
              <a:t>Календарь, на котором каждый день декабря появляются новые задания, за выполнение которых класс получает </a:t>
            </a:r>
            <a:r>
              <a:rPr lang="ru-RU" dirty="0" err="1" smtClean="0"/>
              <a:t>ледкоины</a:t>
            </a:r>
            <a:r>
              <a:rPr lang="ru-RU" dirty="0" smtClean="0"/>
              <a:t>. По итогам конкурса выбираются победители.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sun9-north.userapi.com/sun9-78/s/v1/ig2/6BwlDt2WbVMFUphBKsE1q1g4zht1-qgHpPuXTSY8xPpbx1XiWB5UHk_Zy8n_gToViY2xiIhTD7s-PMCHoevy-z0C.jpg?size=2560x1707&amp;quality=95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" y="3747954"/>
            <a:ext cx="3989705" cy="266032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west.userapi.com/sun9-70/s/v1/ig2/r8A_sV-7MYDTSrnmbjO_WfEC_mjxS8SlDTfg7A8VIqbYyPwtj2UDM0SIDoFOENIyilzk0danrGzO4Mi9aeUgxtXE.jpg?size=2560x1707&amp;quality=95&amp;type=album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0" y="3747954"/>
            <a:ext cx="4111625" cy="27416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2808" y="3679880"/>
            <a:ext cx="3224463" cy="2862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Примеры заданий: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Напишите письмо Деду Морозу;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Украсьте школьный кабинет;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Посмотрите новогодний мультфильм;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Сделайте оригинальную снежинку.</a:t>
            </a:r>
          </a:p>
        </p:txBody>
      </p:sp>
    </p:spTree>
    <p:extLst>
      <p:ext uri="{BB962C8B-B14F-4D97-AF65-F5344CB8AC3E}">
        <p14:creationId xmlns:p14="http://schemas.microsoft.com/office/powerpoint/2010/main" val="402752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фотозон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ru-RU" dirty="0" smtClean="0"/>
              <a:t>Фотозона – это декорированное пространство, которое позволяет создать волшебную атмосферу. Коллективный труд ребят и учителей, интересные задумки и невероятный результат – то, ради чего создаются фотозоны.</a:t>
            </a:r>
            <a:endParaRPr lang="ru-RU" dirty="0"/>
          </a:p>
        </p:txBody>
      </p:sp>
      <p:pic>
        <p:nvPicPr>
          <p:cNvPr id="2050" name="Picture 2" descr="https://sun9-north.userapi.com/sun9-82/s/v1/ig2/rcz49kfy5MkytlqSejhWwqdUjxOmojX6VtHN8VHOCtSEkYqtNs4guzbmwb-bXJbY9QVaXSTyQQ70NUkHOA4L_Z0N.jpg?size=900x1041&amp;quality=96&amp;type=alb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1294"/>
            <a:ext cx="2434163" cy="28155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north.userapi.com/sun9-81/s/v1/ig2/vhg7qK02wQV3nsJs3UCsqyCqzcoDQXY2qXicGuog6Jz7YN3Kc5eZN1A8NMadnu5BJZegyQ165ocK3w42RzzmRIcv.jpg?size=1200x160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4" t="14927" r="4776" b="20975"/>
          <a:stretch/>
        </p:blipFill>
        <p:spPr bwMode="auto">
          <a:xfrm>
            <a:off x="8989740" y="3274556"/>
            <a:ext cx="2364060" cy="31762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east.userapi.com/sun9-23/s/v1/ig2/0gafiokZvdfOo0j0vDBVQZIwatKt16_RbDzo356tak8tbAkB_5s2zBvtHUs1gjvDqGls_QV90W0X1p1LbKFbOdrJ.jpg?size=1200x1600&amp;quality=95&amp;type=album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12790" r="2776" b="14304"/>
          <a:stretch/>
        </p:blipFill>
        <p:spPr bwMode="auto">
          <a:xfrm>
            <a:off x="4606196" y="3374544"/>
            <a:ext cx="2979607" cy="31223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1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плакатов </a:t>
            </a:r>
            <a:br>
              <a:rPr lang="ru-RU" dirty="0" smtClean="0"/>
            </a:br>
            <a:r>
              <a:rPr lang="ru-RU" dirty="0" smtClean="0"/>
              <a:t>«Берегите ели»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Новый Год все любят поводить хоровод под ёлочкой, но сколько елей срубается для того, чтобы постоять всего неделю. Это серьезная экологическая проблема! В школе был организован конкурс плакатов «Не рубите ели! Берегите ели!»</a:t>
            </a:r>
            <a:endParaRPr lang="ru-RU" dirty="0"/>
          </a:p>
        </p:txBody>
      </p:sp>
      <p:pic>
        <p:nvPicPr>
          <p:cNvPr id="3074" name="Picture 2" descr="https://sun9-west.userapi.com/sun9-47/s/v1/ig2/G5fkmM9i9I_f57h64zE20wUdmzEaR1gqlcIxiLBX5itLhmCIqASZDBes1-6RekymV6JKdak4B6kgGBmKkVu9PfYR.jpg?size=1600x120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31805" r="5753" b="9073"/>
          <a:stretch/>
        </p:blipFill>
        <p:spPr bwMode="auto">
          <a:xfrm>
            <a:off x="255920" y="3681135"/>
            <a:ext cx="5641960" cy="296276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east.userapi.com/sun9-58/s/v1/ig2/fXOQrbG5es8uBHfVaxJH7LPvC_nLPPgqeEQgSQHjXm-PhWARH3-X2qIKDQgmmFB8cDqOhTJoFuaP0jxP4hecK1sq.jpg?size=1600x1200&amp;quality=95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22200" r="15971" b="20600"/>
          <a:stretch/>
        </p:blipFill>
        <p:spPr bwMode="auto">
          <a:xfrm>
            <a:off x="6632560" y="3681135"/>
            <a:ext cx="5303520" cy="29002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1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</a:t>
            </a:r>
            <a:br>
              <a:rPr lang="ru-RU" dirty="0" smtClean="0"/>
            </a:br>
            <a:r>
              <a:rPr lang="ru-RU" dirty="0" smtClean="0"/>
              <a:t>«Наша зимняя красавица»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Изготовление ёлочек из подручных материалов. Наша цель – создание традиционного новогоднего дерева своими руками вместо вырубки деревьев.</a:t>
            </a:r>
            <a:endParaRPr lang="ru-RU" dirty="0"/>
          </a:p>
        </p:txBody>
      </p:sp>
      <p:pic>
        <p:nvPicPr>
          <p:cNvPr id="4098" name="Picture 2" descr="https://sun9-north.userapi.com/sun9-88/s/v1/ig2/x1M8747FLmSgXwPis2u8B6myeNgmVmN-YbiIWKYX_h27zSAh3PWbrS2laP2cszPi16boaLIw6-Nnfx6194Mq1ikR.jpg?size=1600x120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/>
          <a:stretch/>
        </p:blipFill>
        <p:spPr bwMode="auto">
          <a:xfrm>
            <a:off x="544195" y="3367218"/>
            <a:ext cx="5033645" cy="294468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west.userapi.com/sun9-14/s/v1/ig2/c7fnmOQuLk-PdLQVaMyw1zYIIUBapOp8bIlLeJU-e-Gg0yqgA_V9CEJplyuCC_vnq77YgxnVc5vC8NxH2QBELkyW.jpg?size=1600x1200&amp;quality=95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05" y="2903219"/>
            <a:ext cx="5116195" cy="383714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79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91" y="3118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Украшение фойе, </a:t>
            </a:r>
            <a:br>
              <a:rPr lang="ru-RU" dirty="0" smtClean="0"/>
            </a:br>
            <a:r>
              <a:rPr lang="ru-RU" dirty="0" smtClean="0"/>
              <a:t>коридоров и классных кабинетов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north.userapi.com/sun9-85/s/v1/ig2/EQIEz8DA7Mrk5kFucTNxn7uIElvho9aB7BkEuXBirkh-H6LrVr4pLRXILCiw9YD9bzelpfBy5zswGXJI3Zx9m8HT.jpg?size=1200x1600&amp;quality=95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 r="5161" b="16000"/>
          <a:stretch/>
        </p:blipFill>
        <p:spPr bwMode="auto">
          <a:xfrm>
            <a:off x="838200" y="1825625"/>
            <a:ext cx="4486095" cy="35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west.userapi.com/sun9-16/s/v1/ig2/H9SSjuxgjzpC7l24wIYHXu9PaDhXw3xOqGh2LoE_xrvriXLIekfd3-tEzyjvisbiaRDuTL13jyB0JEqThpREoIoj.jpg?size=1200x1600&amp;quality=9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74" y="1825625"/>
            <a:ext cx="3639146" cy="48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9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91721" y="1825625"/>
            <a:ext cx="9647339" cy="2409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/>
              <a:t>«Дети должны жить в мире красоты, игры, сказки, музыки, рисунка, фантазии, творчества. Этот мир должен окружать ребенка и тогда, когда мы хотим научить его читать и писать. Да, от того, как будет чувствовать себя ребенок, поднимаясь на первую ступеньку лестницы познания, что он будет переживать, зависит весь его дальнейший путь к знаниям.»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i="1" dirty="0" smtClean="0"/>
              <a:t>В. А. Сухомлинский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027695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369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Подготовка к Новому Году</vt:lpstr>
      <vt:lpstr>Актуальность проекта</vt:lpstr>
      <vt:lpstr>Цель и задачи проекта</vt:lpstr>
      <vt:lpstr>Адвент-календарь  для учеников 1-4 классов «Ожидание Нового Года»</vt:lpstr>
      <vt:lpstr>Создание фотозон</vt:lpstr>
      <vt:lpstr>Конкурс плакатов  «Берегите ели»</vt:lpstr>
      <vt:lpstr>Конкурс  «Наша зимняя красавица»</vt:lpstr>
      <vt:lpstr>Украшение фойе,  коридоров и классных кабинетов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Крупина Мария Александровна</cp:lastModifiedBy>
  <cp:revision>6</cp:revision>
  <dcterms:created xsi:type="dcterms:W3CDTF">2021-11-22T12:15:50Z</dcterms:created>
  <dcterms:modified xsi:type="dcterms:W3CDTF">2022-12-25T22:24:23Z</dcterms:modified>
</cp:coreProperties>
</file>