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8" d="100"/>
          <a:sy n="28" d="100"/>
        </p:scale>
        <p:origin x="2308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26/12/2022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96240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Ёлочка безопасности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638800"/>
            <a:ext cx="6400800" cy="533400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Декабрь 2022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Актуальность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в преддверии Новогоднего праздника в нашем образовательном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проведена профилактическая акция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«Ёлочка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движения».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4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Цель и задачи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правил дорожного движения и навыки безопасного поведения на дороге.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прохожим, что соблюдение ПДД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сохранить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жизнь и здоровье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учеников 3-го класса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56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ЧУДО-ФЛИКЕР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Зима – время, когда видимость на дорогах уменьшается. Чтобы быть заметнее, наши школьники изготовили </a:t>
            </a:r>
            <a:r>
              <a:rPr lang="ru-RU" dirty="0" err="1" smtClean="0"/>
              <a:t>фликер</a:t>
            </a:r>
            <a:r>
              <a:rPr lang="ru-RU" dirty="0" smtClean="0"/>
              <a:t> своими руками, ведь светоотражающий элемент снижает риск того, что водитель не заметит пешехода.</a:t>
            </a:r>
            <a:endParaRPr lang="ru-RU" dirty="0"/>
          </a:p>
        </p:txBody>
      </p:sp>
      <p:pic>
        <p:nvPicPr>
          <p:cNvPr id="1026" name="Picture 2" descr="https://sun9-east.userapi.com/sun9-73/s/v1/ig2/_ZhYePokdxXaZGQN7z0kP7FuIl765-P0OQAZAL9inESjI98MIWhWkdnDGfRERXAg2M3MWoHtandY5lv_pcvMP8-Y.jpg?size=1600x1200&amp;quality=9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6"/>
          <a:stretch/>
        </p:blipFill>
        <p:spPr bwMode="auto">
          <a:xfrm>
            <a:off x="30480" y="4267200"/>
            <a:ext cx="39565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north.userapi.com/sun9-80/s/v1/ig2/bpi9U2UmT59QjOQHHKQ5h91AsA5QV1da1lqQDtZBqMNZrVN9aj-sTQ9DYjQEwe7Zobc2CLU-UZMijB9kmqgkjQz5.jpg?size=1600x120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98000"/>
            <a:ext cx="3206262" cy="24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8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Ёлочка безопасности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10" y="997838"/>
            <a:ext cx="8229600" cy="4525963"/>
          </a:xfrm>
        </p:spPr>
        <p:txBody>
          <a:bodyPr/>
          <a:lstStyle/>
          <a:p>
            <a:r>
              <a:rPr lang="ru-RU" dirty="0" smtClean="0"/>
              <a:t>Участники отряда ЮИД совместно с сотрудниками ГИБДД ребята спрашивали у прохожих правила дорожного движения, а затем выдавали им игрушку на тему ПДД и вместе украшали ёлочку.</a:t>
            </a:r>
            <a:endParaRPr lang="ru-RU" dirty="0"/>
          </a:p>
        </p:txBody>
      </p:sp>
      <p:pic>
        <p:nvPicPr>
          <p:cNvPr id="2050" name="Picture 2" descr="https://sun9-west.userapi.com/sun9-69/s/v1/ig2/e12luoj6MB7X77_YH57fS3WOi_nBphgNtMUbR8rrHWpT6BgeBkrXQ_nrRuqamKovxKtcoPXfext2xMOS8CpuA75I.jpg?size=1600x120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7469"/>
            <a:ext cx="3550920" cy="26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west.userapi.com/sun9-46/s/v1/ig2/MW18fb15IJNj5dqiWKPZik7FrqGvb2ppUX5wyb3gCShWeeRPDXSYED6kldXtxAksi7v8SROjYX6_VF7rJvMde6BQ.jpg?size=1200x160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15" y="3048000"/>
            <a:ext cx="2626995" cy="35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Результаты проекта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Были изготовлены </a:t>
            </a:r>
            <a:r>
              <a:rPr lang="ru-RU" dirty="0" err="1" smtClean="0"/>
              <a:t>фликеры</a:t>
            </a:r>
            <a:r>
              <a:rPr lang="ru-RU" dirty="0" smtClean="0"/>
              <a:t> для учеников 3-х классов;</a:t>
            </a:r>
          </a:p>
          <a:p>
            <a:r>
              <a:rPr lang="ru-RU" dirty="0" smtClean="0"/>
              <a:t>Повышение знаний правил дорожного движения среди учащихся школы и жителей </a:t>
            </a:r>
            <a:r>
              <a:rPr lang="ru-RU" dirty="0" err="1" smtClean="0"/>
              <a:t>пгт</a:t>
            </a:r>
            <a:r>
              <a:rPr lang="ru-RU" dirty="0" smtClean="0"/>
              <a:t> Ленинское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15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north.userapi.com/sun9-78/s/v1/ig2/e9CRIZMcSjDoXSvDdv3ufKrZoDnEq_Ua2fVbA9lkTpjyYdOt4ZACRiFVMICgIpSuNEM9jKDIoih4-2hexGJudXDr.jpg?size=1600x120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48556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74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Ёлочка безопасности</vt:lpstr>
      <vt:lpstr>Актуальность</vt:lpstr>
      <vt:lpstr>Цель и задачи</vt:lpstr>
      <vt:lpstr>ЧУДО-ФЛИКЕР</vt:lpstr>
      <vt:lpstr>Ёлочка безопасности</vt:lpstr>
      <vt:lpstr>Результаты проекта</vt:lpstr>
      <vt:lpstr>Спасибо за внимание!</vt:lpstr>
    </vt:vector>
  </TitlesOfParts>
  <Company>HYATT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Крупина Мария Александровна</cp:lastModifiedBy>
  <cp:revision>13</cp:revision>
  <dcterms:created xsi:type="dcterms:W3CDTF">2015-12-09T15:59:37Z</dcterms:created>
  <dcterms:modified xsi:type="dcterms:W3CDTF">2022-12-25T23:22:04Z</dcterms:modified>
</cp:coreProperties>
</file>