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8" d="100"/>
          <a:sy n="28" d="100"/>
        </p:scale>
        <p:origin x="-2792" y="-1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Проект «Заложение аллеи на набережной»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2 октября 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2377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Актуальность проекта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175" y="1806341"/>
            <a:ext cx="6239593" cy="4613710"/>
          </a:xfrm>
        </p:spPr>
        <p:txBody>
          <a:bodyPr>
            <a:normAutofit lnSpcReduction="10000"/>
          </a:bodyPr>
          <a:lstStyle/>
          <a:p>
            <a:r>
              <a:rPr lang="ru-RU" sz="2400"/>
              <a:t>Даже на самом маленьком глобусе каждый человек может найти то заветное место, где он родился, и, взяв остро заточенный карандаш, поставить точку. Точка на глобусе – начало твоих начал, точка отсчета твоих лет, жизненных впечатлений, добрых дел. Твои корни, твоя, по меткому выражению «малая родина</a:t>
            </a:r>
            <a:r>
              <a:rPr lang="ru-RU" sz="2400" smtClean="0"/>
              <a:t>».</a:t>
            </a:r>
          </a:p>
          <a:p>
            <a:r>
              <a:rPr lang="ru-RU" sz="2400" smtClean="0"/>
              <a:t>Наша задача – сделать всё возможное для улучшения родного посёлка.</a:t>
            </a:r>
            <a:endParaRPr lang="ru-RU" sz="2400"/>
          </a:p>
        </p:txBody>
      </p:sp>
      <p:pic>
        <p:nvPicPr>
          <p:cNvPr id="1026" name="Picture 2" descr="https://cdn.culture.ru/images/2881d405-3b7d-534a-bc1f-27a47f63e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1377" y="2085740"/>
            <a:ext cx="4453287" cy="296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5549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Актуальность проекта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smtClean="0"/>
              <a:t>Совсем недавно на центральной площади посёлка был произведён ремонт. Для озеленения похорошевшей площади было принято решение </a:t>
            </a:r>
            <a:r>
              <a:rPr lang="ru-RU" sz="2400"/>
              <a:t>высадить яблони </a:t>
            </a:r>
            <a:r>
              <a:rPr lang="ru-RU" sz="2400" smtClean="0"/>
              <a:t>в преддверии </a:t>
            </a:r>
            <a:r>
              <a:rPr lang="ru-RU" sz="2400"/>
              <a:t>157-летия со дня основания института судебных приставов в </a:t>
            </a:r>
            <a:r>
              <a:rPr lang="ru-RU" sz="2400" smtClean="0"/>
              <a:t>России.</a:t>
            </a:r>
            <a:endParaRPr lang="ru-RU" sz="2400"/>
          </a:p>
        </p:txBody>
      </p:sp>
      <p:pic>
        <p:nvPicPr>
          <p:cNvPr id="2050" name="Picture 2" descr="https://sun1.tele2-nn.userapi.com/s/v1/ig2/lsfvQfPK_7ZXZpSaaBU8udFuMMXdtpEVkBWWkqx1I5bZDPUXYMTo_BnV2SsTE7XwL3FhvoFJMTmaEHxwAfviVGLI.jpg?size=2560x1707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4441" y="4047388"/>
            <a:ext cx="4215094" cy="28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8176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78121"/>
            <a:ext cx="8911687" cy="1280890"/>
          </a:xfrm>
        </p:spPr>
        <p:txBody>
          <a:bodyPr/>
          <a:lstStyle/>
          <a:p>
            <a:pPr algn="ctr"/>
            <a:r>
              <a:rPr lang="ru-RU" smtClean="0"/>
              <a:t>Цели и задачи проекта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503" y="1079203"/>
            <a:ext cx="10286528" cy="3777622"/>
          </a:xfrm>
        </p:spPr>
        <p:txBody>
          <a:bodyPr>
            <a:noAutofit/>
          </a:bodyPr>
          <a:lstStyle/>
          <a:p>
            <a:r>
              <a:rPr lang="ru-RU" sz="2400" smtClean="0"/>
              <a:t>Создание условий для осуществления гражданско-патриотического воспитания молодежи через организацию патриотической деятельности школьников по благоустройству и озеленению территории;</a:t>
            </a:r>
            <a:r>
              <a:rPr lang="ru-RU" sz="2400" i="1" smtClean="0"/>
              <a:t>   </a:t>
            </a:r>
            <a:endParaRPr lang="ru-RU" sz="2400" smtClean="0"/>
          </a:p>
          <a:p>
            <a:r>
              <a:rPr lang="ru-RU" sz="2400" smtClean="0"/>
              <a:t> Разработка и осуществление плана озеленения и благоустройства территории;</a:t>
            </a:r>
          </a:p>
          <a:p>
            <a:r>
              <a:rPr lang="ru-RU" sz="2400" smtClean="0"/>
              <a:t>Обеспечение взаимодействия школы и службы судебных приставов Шабалинского и Свечинского районов;</a:t>
            </a:r>
          </a:p>
          <a:p>
            <a:r>
              <a:rPr lang="ru-RU" sz="2400" smtClean="0"/>
              <a:t>Распространение среди учащихся знаний о ландшафтном дизайне;</a:t>
            </a:r>
          </a:p>
          <a:p>
            <a:r>
              <a:rPr lang="ru-RU" sz="2400" smtClean="0"/>
              <a:t>Объединение усилий педагогов, учащихся, и органов местного самоуправления, направленных на благоустройство, эстетическое оформление и озеленение территории посёлка.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15873389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Высадка деревьев на детской площадке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1.tele2-nn.userapi.com/s/v1/ig2/-w_4OTqzsgSNHFDQ5aahSqNuzKX-C96ykXkR59NXubdd7KTMYHCtY972qda6J_My_2eX7PRbiVbj8Ni_tzCeKHJA.jpg?size=2560x1707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1952135"/>
            <a:ext cx="5382127" cy="358878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1.tele2-nn.userapi.com/s/v1/ig2/130RK2dyOWnV63RDV6qjexapsM8SaP8yZ084r8iHoQpE44sISJZcT3rrEyTjvY6EMQvhPhsPoYfS2iDE-TEGppsV.jpg?size=2560x1707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618" y="2630905"/>
            <a:ext cx="5551048" cy="37014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4064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Закладка аллеи на набережной центрального пруда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2.tele2-nn.userapi.com/s/v1/ig2/824WfKo4eG9y5sMBAsXAZLd9IkKPNZXs8k7XYWov45yFrTtZ5yeCc2CeQbHyPq6C0P896x1PKmAMUHp--4MG_l7Y.jpg?size=2560x1707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47" y="1905000"/>
            <a:ext cx="5217905" cy="34792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.tele2-nn.userapi.com/s/v1/ig2/pM-WANgwfiFyJG_3-pCZO-1-Kjw9CJLZD-ZEfbI91dpG3v6lcLeh18Eho32jHTGCccKxzQXLayYLsGRWnLxJouUC.jpg?size=2560x1707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018" y="2838892"/>
            <a:ext cx="4607594" cy="30723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5636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Результаты проекта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На территории парка и детской игровой площадки высажено 20 молодых яблонь;</a:t>
            </a:r>
          </a:p>
          <a:p>
            <a:r>
              <a:rPr lang="ru-RU" sz="2400" smtClean="0"/>
              <a:t>Начато сотрудничество школы и службы судебных приставов Шабалинского и Свечинского районов.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90637394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Спасибо за внимание!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3.tele2-nn.userapi.com/s/v1/ig2/GE6ucraYo86ZKF6Mgyyr39wXPHKG5aDlkSDnrWfiHF7tOR2rAVpIP48IUp3QolQNvUHZgDStKo9ewxTnsGC1HmLS.jpg?size=2560x1707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599" y="1264555"/>
            <a:ext cx="8029575" cy="53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6904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Wisp</Template>
  <Company>HP Inc.</Company>
  <PresentationFormat>Произвольный</PresentationFormat>
  <Paragraphs>19</Paragraphs>
  <Slides>8</Slides>
  <Notes>0</Notes>
  <TotalTime>18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2">
      <vt:lpstr>Arial</vt:lpstr>
      <vt:lpstr>Century Gothic</vt:lpstr>
      <vt:lpstr>Wingdings 3</vt:lpstr>
      <vt:lpstr>Легкий дым</vt:lpstr>
      <vt:lpstr>Проект «Заложение аллеи на набережной»</vt:lpstr>
      <vt:lpstr>Актуальность проекта</vt:lpstr>
      <vt:lpstr>Актуальность проекта</vt:lpstr>
      <vt:lpstr>Цели и задачи проекта</vt:lpstr>
      <vt:lpstr>Высадка деревьев на детской площадке</vt:lpstr>
      <vt:lpstr>Закладка аллеи на набережной центрального пруда </vt:lpstr>
      <vt:lpstr>Результаты проекта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Проект «Заложение аллеи на набережной»</dc:title>
  <dc:creator>Крупина Мария Александровна</dc:creator>
  <cp:lastModifiedBy>User</cp:lastModifiedBy>
  <cp:revision>3</cp:revision>
  <dcterms:created xsi:type="dcterms:W3CDTF">2022-10-04T03:53:33Z</dcterms:created>
  <dcterms:modified xsi:type="dcterms:W3CDTF">2022-10-05T06:21:53Z</dcterms:modified>
</cp:coreProperties>
</file>