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2" d="100"/>
          <a:sy n="42" d="100"/>
        </p:scale>
        <p:origin x="15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3040" y="1788454"/>
            <a:ext cx="8813317" cy="2098226"/>
          </a:xfrm>
        </p:spPr>
        <p:txBody>
          <a:bodyPr/>
          <a:lstStyle/>
          <a:p>
            <a:r>
              <a:rPr lang="ru-RU" dirty="0" smtClean="0"/>
              <a:t>Проект «интеллектуальная игра </a:t>
            </a:r>
            <a:r>
              <a:rPr lang="ru-RU" b="1" dirty="0" smtClean="0">
                <a:solidFill>
                  <a:srgbClr val="FF0000"/>
                </a:solidFill>
              </a:rPr>
              <a:t>эрудит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49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игры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4598" y="1804737"/>
            <a:ext cx="9601200" cy="3581400"/>
          </a:xfrm>
        </p:spPr>
        <p:txBody>
          <a:bodyPr>
            <a:normAutofit/>
          </a:bodyPr>
          <a:lstStyle/>
          <a:p>
            <a:r>
              <a:rPr lang="ru-RU" sz="2800" dirty="0"/>
              <a:t>Включение игры в учебный процесс заметно повышает интерес к учебному предмету, создаёт ситуации, наполненные эмоциональными переживаниями, стимулирует деятельность учащихся. В игре проявляются многие качества личности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050" y="3761874"/>
            <a:ext cx="4876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491916"/>
            <a:ext cx="9601200" cy="4375484"/>
          </a:xfrm>
        </p:spPr>
        <p:txBody>
          <a:bodyPr>
            <a:normAutofit/>
          </a:bodyPr>
          <a:lstStyle/>
          <a:p>
            <a:r>
              <a:rPr lang="ru-RU" dirty="0" smtClean="0"/>
              <a:t>1. </a:t>
            </a:r>
            <a:r>
              <a:rPr lang="ru-RU" dirty="0"/>
              <a:t>Развивать творческие способности, логическое мышление воспитанников.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2.Повышать интеллектуальный и культурный уровень воспитанников, расширять кругозор.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3.Повышать интерес к учебно- познавательной деятельности.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4. Продолжить формировать навыки конструктивного взаимодействия в команде, аргументировано оценивать результат деятельности сверстников (воспитывать чувство товарищества, взаимоуважения, толерантности отношения друг другу).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5. </a:t>
            </a:r>
            <a:r>
              <a:rPr lang="ru-RU" dirty="0"/>
              <a:t>Продолжать формирование и развитие умения чётко и правильно формулировать ответы, быстро находить верное решение.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72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Информация о проекте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52863"/>
            <a:ext cx="9601200" cy="3581400"/>
          </a:xfrm>
        </p:spPr>
        <p:txBody>
          <a:bodyPr>
            <a:noAutofit/>
          </a:bodyPr>
          <a:lstStyle/>
          <a:p>
            <a:r>
              <a:rPr lang="ru-RU" sz="2400" dirty="0"/>
              <a:t>14 сентября на </a:t>
            </a:r>
            <a:r>
              <a:rPr lang="ru-RU" sz="2400" dirty="0" smtClean="0"/>
              <a:t>базе «Точки роста» </a:t>
            </a:r>
            <a:r>
              <a:rPr lang="ru-RU" sz="2400" dirty="0"/>
              <a:t>КОГОБУ СШ с УИОП </a:t>
            </a:r>
            <a:r>
              <a:rPr lang="ru-RU" sz="2400" dirty="0" err="1"/>
              <a:t>пгт</a:t>
            </a:r>
            <a:r>
              <a:rPr lang="ru-RU" sz="2400" dirty="0"/>
              <a:t> Ленинское </a:t>
            </a:r>
            <a:r>
              <a:rPr lang="ru-RU" sz="2400" dirty="0" smtClean="0"/>
              <a:t>была проведена </a:t>
            </a:r>
            <a:r>
              <a:rPr lang="ru-RU" sz="2400" dirty="0"/>
              <a:t>окружная интеллектуальная онлайн-игра, в ходе которой </a:t>
            </a:r>
            <a:r>
              <a:rPr lang="ru-RU" sz="2400" dirty="0" smtClean="0"/>
              <a:t>ученики 7-8 классов могли </a:t>
            </a:r>
            <a:r>
              <a:rPr lang="ru-RU" sz="2400" dirty="0"/>
              <a:t>проверить свои знания в различных сферах </a:t>
            </a:r>
            <a:r>
              <a:rPr lang="ru-RU" sz="2400" dirty="0" smtClean="0"/>
              <a:t>жизни:</a:t>
            </a:r>
          </a:p>
          <a:p>
            <a:r>
              <a:rPr lang="ru-RU" sz="2400" dirty="0" smtClean="0"/>
              <a:t>наука, </a:t>
            </a:r>
          </a:p>
          <a:p>
            <a:r>
              <a:rPr lang="ru-RU" sz="2400" dirty="0" smtClean="0"/>
              <a:t>кино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искусство</a:t>
            </a:r>
            <a:r>
              <a:rPr lang="ru-RU" sz="2400" dirty="0"/>
              <a:t>, </a:t>
            </a:r>
            <a:endParaRPr lang="ru-RU" sz="2400" dirty="0" smtClean="0"/>
          </a:p>
          <a:p>
            <a:r>
              <a:rPr lang="ru-RU" sz="2400" dirty="0" smtClean="0"/>
              <a:t>История.</a:t>
            </a:r>
          </a:p>
          <a:p>
            <a:r>
              <a:rPr lang="ru-RU" sz="2400" dirty="0" smtClean="0"/>
              <a:t>Задания </a:t>
            </a:r>
            <a:r>
              <a:rPr lang="ru-RU" sz="2400" dirty="0"/>
              <a:t>на эти и многие другие темы </a:t>
            </a:r>
            <a:r>
              <a:rPr lang="ru-RU" sz="2400" dirty="0" smtClean="0"/>
              <a:t>были предложены </a:t>
            </a:r>
            <a:r>
              <a:rPr lang="ru-RU" sz="2400" dirty="0"/>
              <a:t>участникам игры на платформе </a:t>
            </a:r>
            <a:r>
              <a:rPr lang="ru-RU" sz="2400" dirty="0" err="1"/>
              <a:t>Яндекс.формы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050" name="Picture 2" descr="https://ucare.timepad.ru/2bfc7dea-f0dc-4a39-89e4-b7d2729f1fbb/poster_event_16630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949" y="0"/>
            <a:ext cx="2670051" cy="177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842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929865"/>
            <a:ext cx="9601200" cy="3581400"/>
          </a:xfrm>
        </p:spPr>
        <p:txBody>
          <a:bodyPr/>
          <a:lstStyle/>
          <a:p>
            <a:r>
              <a:rPr lang="ru-RU" dirty="0"/>
              <a:t>Участниками игры стали 74 человека из школ Западного образовательного округа. Соревновались в интеллектуальных испытаниях ученики школ </a:t>
            </a:r>
            <a:r>
              <a:rPr lang="ru-RU" dirty="0" err="1"/>
              <a:t>пгт</a:t>
            </a:r>
            <a:r>
              <a:rPr lang="ru-RU" dirty="0"/>
              <a:t> </a:t>
            </a:r>
            <a:r>
              <a:rPr lang="ru-RU" dirty="0" err="1"/>
              <a:t>Арбаж</a:t>
            </a:r>
            <a:r>
              <a:rPr lang="ru-RU" dirty="0"/>
              <a:t>, </a:t>
            </a:r>
            <a:r>
              <a:rPr lang="ru-RU" dirty="0" err="1"/>
              <a:t>пгт</a:t>
            </a:r>
            <a:r>
              <a:rPr lang="ru-RU" dirty="0"/>
              <a:t> Ленинское, </a:t>
            </a:r>
            <a:r>
              <a:rPr lang="ru-RU" dirty="0" err="1"/>
              <a:t>пгт</a:t>
            </a:r>
            <a:r>
              <a:rPr lang="ru-RU" dirty="0"/>
              <a:t> </a:t>
            </a:r>
            <a:r>
              <a:rPr lang="ru-RU" dirty="0" err="1"/>
              <a:t>Лёвинцы</a:t>
            </a:r>
            <a:r>
              <a:rPr lang="ru-RU" dirty="0"/>
              <a:t>, </a:t>
            </a:r>
            <a:r>
              <a:rPr lang="ru-RU" dirty="0" err="1"/>
              <a:t>пгт</a:t>
            </a:r>
            <a:r>
              <a:rPr lang="ru-RU" dirty="0"/>
              <a:t> </a:t>
            </a:r>
            <a:r>
              <a:rPr lang="ru-RU" dirty="0" err="1"/>
              <a:t>Даровской</a:t>
            </a:r>
            <a:r>
              <a:rPr lang="ru-RU" dirty="0"/>
              <a:t>, МОКУ СОШ с Коршик, МКОУ СОШ д. Кузнецы, </a:t>
            </a:r>
            <a:r>
              <a:rPr lang="ru-RU" dirty="0" err="1"/>
              <a:t>пгт</a:t>
            </a:r>
            <a:r>
              <a:rPr lang="ru-RU" dirty="0"/>
              <a:t> Оричи и г. Орлова. На базе опорной школы </a:t>
            </a:r>
            <a:r>
              <a:rPr lang="ru-RU" dirty="0" err="1"/>
              <a:t>пгт</a:t>
            </a:r>
            <a:r>
              <a:rPr lang="ru-RU" dirty="0"/>
              <a:t> </a:t>
            </a:r>
            <a:r>
              <a:rPr lang="ru-RU" dirty="0" err="1"/>
              <a:t>Ленинсоке</a:t>
            </a:r>
            <a:r>
              <a:rPr lang="ru-RU" dirty="0"/>
              <a:t>, конечно, приняли участие и школы </a:t>
            </a:r>
            <a:r>
              <a:rPr lang="ru-RU" dirty="0" err="1"/>
              <a:t>Шабалинского</a:t>
            </a:r>
            <a:r>
              <a:rPr lang="ru-RU" dirty="0"/>
              <a:t> района: ШМОКУ СОШ </a:t>
            </a:r>
            <a:r>
              <a:rPr lang="ru-RU" dirty="0" err="1"/>
              <a:t>с.Высокораменское</a:t>
            </a:r>
            <a:r>
              <a:rPr lang="ru-RU" dirty="0"/>
              <a:t>, с. Новотроицкое и посёлка Гостовский.</a:t>
            </a:r>
          </a:p>
          <a:p>
            <a:r>
              <a:rPr lang="ru-RU" dirty="0"/>
              <a:t>Все ребята показали свои знания на довольно высоком уровне: из 74 участников 23 стали победителями и призёрами конкурса. </a:t>
            </a:r>
            <a:r>
              <a:rPr lang="ru-RU" dirty="0" smtClean="0"/>
              <a:t>Благодари </a:t>
            </a:r>
            <a:r>
              <a:rPr lang="ru-RU" dirty="0" err="1" smtClean="0"/>
              <a:t>мшколы</a:t>
            </a:r>
            <a:r>
              <a:rPr lang="ru-RU" dirty="0" smtClean="0"/>
              <a:t> </a:t>
            </a:r>
            <a:r>
              <a:rPr lang="ru-RU" dirty="0"/>
              <a:t>округа за участие!</a:t>
            </a:r>
          </a:p>
          <a:p>
            <a:endParaRPr lang="ru-RU" dirty="0"/>
          </a:p>
        </p:txBody>
      </p:sp>
      <p:pic>
        <p:nvPicPr>
          <p:cNvPr id="1026" name="Picture 2" descr="https://okpr.oren.muzkult.ru/media/2022/02/21/1293485061/classic_1__harkov_1_qg_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465" y="4886826"/>
            <a:ext cx="2941721" cy="1961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36876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61</TotalTime>
  <Words>215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Franklin Gothic Book</vt:lpstr>
      <vt:lpstr>Crop</vt:lpstr>
      <vt:lpstr>Проект «интеллектуальная игра эрудит»</vt:lpstr>
      <vt:lpstr>Актуальность игры</vt:lpstr>
      <vt:lpstr>Цели и задачи проекта</vt:lpstr>
      <vt:lpstr>Информация о проекте</vt:lpstr>
      <vt:lpstr>Результаты проекта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«интеллектуальная игра эрудит»</dc:title>
  <dc:creator>Крупина Мария Александровна</dc:creator>
  <cp:lastModifiedBy>Крупина Мария Александровна</cp:lastModifiedBy>
  <cp:revision>2</cp:revision>
  <dcterms:created xsi:type="dcterms:W3CDTF">2022-10-04T06:37:30Z</dcterms:created>
  <dcterms:modified xsi:type="dcterms:W3CDTF">2022-10-04T07:39:12Z</dcterms:modified>
</cp:coreProperties>
</file>